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82" r:id="rId5"/>
    <p:sldId id="258" r:id="rId6"/>
    <p:sldId id="262" r:id="rId7"/>
    <p:sldId id="263" r:id="rId8"/>
    <p:sldId id="264" r:id="rId9"/>
    <p:sldId id="266" r:id="rId10"/>
    <p:sldId id="260" r:id="rId11"/>
    <p:sldId id="272" r:id="rId12"/>
    <p:sldId id="273" r:id="rId13"/>
    <p:sldId id="274" r:id="rId14"/>
    <p:sldId id="275" r:id="rId15"/>
    <p:sldId id="279" r:id="rId16"/>
    <p:sldId id="280" r:id="rId17"/>
    <p:sldId id="276" r:id="rId18"/>
    <p:sldId id="277" r:id="rId19"/>
    <p:sldId id="278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5B4"/>
    <a:srgbClr val="217086"/>
    <a:srgbClr val="000000"/>
    <a:srgbClr val="2D5869"/>
    <a:srgbClr val="4F2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7A881-846D-4760-A047-1572887F002D}" v="9" dt="2024-05-24T07:34:23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9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e Huguel" userId="32837235-7f67-4b07-bcce-0bb6b1755119" providerId="ADAL" clId="{BA77A881-846D-4760-A047-1572887F002D}"/>
    <pc:docChg chg="undo custSel modMainMaster">
      <pc:chgData name="Carine Huguel" userId="32837235-7f67-4b07-bcce-0bb6b1755119" providerId="ADAL" clId="{BA77A881-846D-4760-A047-1572887F002D}" dt="2024-05-24T07:34:23.500" v="76" actId="1035"/>
      <pc:docMkLst>
        <pc:docMk/>
      </pc:docMkLst>
      <pc:sldMasterChg chg="modSp mod modSldLayout">
        <pc:chgData name="Carine Huguel" userId="32837235-7f67-4b07-bcce-0bb6b1755119" providerId="ADAL" clId="{BA77A881-846D-4760-A047-1572887F002D}" dt="2024-05-24T07:34:23.500" v="76" actId="1035"/>
        <pc:sldMasterMkLst>
          <pc:docMk/>
          <pc:sldMasterMk cId="3940774585" sldId="2147483660"/>
        </pc:sldMasterMkLst>
        <pc:spChg chg="mod">
          <ac:chgData name="Carine Huguel" userId="32837235-7f67-4b07-bcce-0bb6b1755119" providerId="ADAL" clId="{BA77A881-846D-4760-A047-1572887F002D}" dt="2024-05-24T07:29:31.718" v="1" actId="20577"/>
          <ac:spMkLst>
            <pc:docMk/>
            <pc:sldMasterMk cId="3940774585" sldId="2147483660"/>
            <ac:spMk id="3" creationId="{A37D9460-A95C-B554-EB98-6881EBA33004}"/>
          </ac:spMkLst>
        </pc:spChg>
        <pc:sldLayoutChg chg="modSp mod">
          <pc:chgData name="Carine Huguel" userId="32837235-7f67-4b07-bcce-0bb6b1755119" providerId="ADAL" clId="{BA77A881-846D-4760-A047-1572887F002D}" dt="2024-05-24T07:32:16.666" v="57" actId="207"/>
          <pc:sldLayoutMkLst>
            <pc:docMk/>
            <pc:sldMasterMk cId="3940774585" sldId="2147483660"/>
            <pc:sldLayoutMk cId="2500143486" sldId="2147483662"/>
          </pc:sldLayoutMkLst>
          <pc:spChg chg="mod">
            <ac:chgData name="Carine Huguel" userId="32837235-7f67-4b07-bcce-0bb6b1755119" providerId="ADAL" clId="{BA77A881-846D-4760-A047-1572887F002D}" dt="2024-05-24T07:32:16.666" v="57" actId="207"/>
            <ac:spMkLst>
              <pc:docMk/>
              <pc:sldMasterMk cId="3940774585" sldId="2147483660"/>
              <pc:sldLayoutMk cId="2500143486" sldId="2147483662"/>
              <ac:spMk id="3" creationId="{ED710BBB-E90A-670E-DCEF-7CA24234ABF5}"/>
            </ac:spMkLst>
          </pc:spChg>
        </pc:sldLayoutChg>
        <pc:sldLayoutChg chg="delSp modSp mod">
          <pc:chgData name="Carine Huguel" userId="32837235-7f67-4b07-bcce-0bb6b1755119" providerId="ADAL" clId="{BA77A881-846D-4760-A047-1572887F002D}" dt="2024-05-24T07:30:33.500" v="11" actId="478"/>
          <pc:sldLayoutMkLst>
            <pc:docMk/>
            <pc:sldMasterMk cId="3940774585" sldId="2147483660"/>
            <pc:sldLayoutMk cId="3138410854" sldId="2147483663"/>
          </pc:sldLayoutMkLst>
          <pc:spChg chg="del mod">
            <ac:chgData name="Carine Huguel" userId="32837235-7f67-4b07-bcce-0bb6b1755119" providerId="ADAL" clId="{BA77A881-846D-4760-A047-1572887F002D}" dt="2024-05-24T07:30:33.500" v="11" actId="478"/>
            <ac:spMkLst>
              <pc:docMk/>
              <pc:sldMasterMk cId="3940774585" sldId="2147483660"/>
              <pc:sldLayoutMk cId="3138410854" sldId="2147483663"/>
              <ac:spMk id="3" creationId="{ED710BBB-E90A-670E-DCEF-7CA24234ABF5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1:35.597" v="49" actId="478"/>
          <pc:sldLayoutMkLst>
            <pc:docMk/>
            <pc:sldMasterMk cId="3940774585" sldId="2147483660"/>
            <pc:sldLayoutMk cId="2764574541" sldId="2147483669"/>
          </pc:sldLayoutMkLst>
          <pc:spChg chg="del">
            <ac:chgData name="Carine Huguel" userId="32837235-7f67-4b07-bcce-0bb6b1755119" providerId="ADAL" clId="{BA77A881-846D-4760-A047-1572887F002D}" dt="2024-05-24T07:31:35.597" v="49" actId="478"/>
            <ac:spMkLst>
              <pc:docMk/>
              <pc:sldMasterMk cId="3940774585" sldId="2147483660"/>
              <pc:sldLayoutMk cId="2764574541" sldId="2147483669"/>
              <ac:spMk id="9" creationId="{0E96089C-337F-6931-3A19-805A63C6AC8C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1:39.594" v="50" actId="478"/>
          <pc:sldLayoutMkLst>
            <pc:docMk/>
            <pc:sldMasterMk cId="3940774585" sldId="2147483660"/>
            <pc:sldLayoutMk cId="3184346285" sldId="2147483670"/>
          </pc:sldLayoutMkLst>
          <pc:spChg chg="del">
            <ac:chgData name="Carine Huguel" userId="32837235-7f67-4b07-bcce-0bb6b1755119" providerId="ADAL" clId="{BA77A881-846D-4760-A047-1572887F002D}" dt="2024-05-24T07:31:39.594" v="50" actId="478"/>
            <ac:spMkLst>
              <pc:docMk/>
              <pc:sldMasterMk cId="3940774585" sldId="2147483660"/>
              <pc:sldLayoutMk cId="3184346285" sldId="2147483670"/>
              <ac:spMk id="9" creationId="{0E96089C-337F-6931-3A19-805A63C6AC8C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1:41.913" v="51" actId="478"/>
          <pc:sldLayoutMkLst>
            <pc:docMk/>
            <pc:sldMasterMk cId="3940774585" sldId="2147483660"/>
            <pc:sldLayoutMk cId="3925844113" sldId="2147483671"/>
          </pc:sldLayoutMkLst>
          <pc:spChg chg="del">
            <ac:chgData name="Carine Huguel" userId="32837235-7f67-4b07-bcce-0bb6b1755119" providerId="ADAL" clId="{BA77A881-846D-4760-A047-1572887F002D}" dt="2024-05-24T07:31:41.913" v="51" actId="478"/>
            <ac:spMkLst>
              <pc:docMk/>
              <pc:sldMasterMk cId="3940774585" sldId="2147483660"/>
              <pc:sldLayoutMk cId="3925844113" sldId="2147483671"/>
              <ac:spMk id="12" creationId="{D24776A6-D61B-AA62-5DC0-262E76DE033A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1:44.948" v="52" actId="478"/>
          <pc:sldLayoutMkLst>
            <pc:docMk/>
            <pc:sldMasterMk cId="3940774585" sldId="2147483660"/>
            <pc:sldLayoutMk cId="1841481412" sldId="2147483672"/>
          </pc:sldLayoutMkLst>
          <pc:spChg chg="del">
            <ac:chgData name="Carine Huguel" userId="32837235-7f67-4b07-bcce-0bb6b1755119" providerId="ADAL" clId="{BA77A881-846D-4760-A047-1572887F002D}" dt="2024-05-24T07:31:44.948" v="52" actId="478"/>
            <ac:spMkLst>
              <pc:docMk/>
              <pc:sldMasterMk cId="3940774585" sldId="2147483660"/>
              <pc:sldLayoutMk cId="1841481412" sldId="2147483672"/>
              <ac:spMk id="6" creationId="{65C30F1F-32CA-CE5D-3218-F881BDED2D65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07.545" v="69"/>
          <pc:sldLayoutMkLst>
            <pc:docMk/>
            <pc:sldMasterMk cId="3940774585" sldId="2147483660"/>
            <pc:sldLayoutMk cId="3525846747" sldId="2147483674"/>
          </pc:sldLayoutMkLst>
          <pc:spChg chg="add mod">
            <ac:chgData name="Carine Huguel" userId="32837235-7f67-4b07-bcce-0bb6b1755119" providerId="ADAL" clId="{BA77A881-846D-4760-A047-1572887F002D}" dt="2024-05-24T07:34:07.545" v="69"/>
            <ac:spMkLst>
              <pc:docMk/>
              <pc:sldMasterMk cId="3940774585" sldId="2147483660"/>
              <pc:sldLayoutMk cId="3525846747" sldId="2147483674"/>
              <ac:spMk id="3" creationId="{46D71BC6-D6D5-1C55-8EFD-42B5A0A84B92}"/>
            </ac:spMkLst>
          </pc:spChg>
          <pc:spChg chg="del">
            <ac:chgData name="Carine Huguel" userId="32837235-7f67-4b07-bcce-0bb6b1755119" providerId="ADAL" clId="{BA77A881-846D-4760-A047-1572887F002D}" dt="2024-05-24T07:31:54.855" v="54" actId="478"/>
            <ac:spMkLst>
              <pc:docMk/>
              <pc:sldMasterMk cId="3940774585" sldId="2147483660"/>
              <pc:sldLayoutMk cId="3525846747" sldId="2147483674"/>
              <ac:spMk id="6" creationId="{863CDF34-E9B1-64F2-1C76-7B588FCDF7B0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01.573" v="67"/>
          <pc:sldLayoutMkLst>
            <pc:docMk/>
            <pc:sldMasterMk cId="3940774585" sldId="2147483660"/>
            <pc:sldLayoutMk cId="3503222863" sldId="2147483675"/>
          </pc:sldLayoutMkLst>
          <pc:spChg chg="add mod">
            <ac:chgData name="Carine Huguel" userId="32837235-7f67-4b07-bcce-0bb6b1755119" providerId="ADAL" clId="{BA77A881-846D-4760-A047-1572887F002D}" dt="2024-05-24T07:34:01.573" v="67"/>
            <ac:spMkLst>
              <pc:docMk/>
              <pc:sldMasterMk cId="3940774585" sldId="2147483660"/>
              <pc:sldLayoutMk cId="3503222863" sldId="2147483675"/>
              <ac:spMk id="6" creationId="{F05DB2AF-C5D8-BFB4-317D-0A865ACB92C4}"/>
            </ac:spMkLst>
          </pc:spChg>
          <pc:spChg chg="del">
            <ac:chgData name="Carine Huguel" userId="32837235-7f67-4b07-bcce-0bb6b1755119" providerId="ADAL" clId="{BA77A881-846D-4760-A047-1572887F002D}" dt="2024-05-24T07:31:59.958" v="55" actId="478"/>
            <ac:spMkLst>
              <pc:docMk/>
              <pc:sldMasterMk cId="3940774585" sldId="2147483660"/>
              <pc:sldLayoutMk cId="3503222863" sldId="2147483675"/>
              <ac:spMk id="7" creationId="{FBF442E7-BA47-425A-D09D-865BDAF4B3E7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04.792" v="68"/>
          <pc:sldLayoutMkLst>
            <pc:docMk/>
            <pc:sldMasterMk cId="3940774585" sldId="2147483660"/>
            <pc:sldLayoutMk cId="1295124267" sldId="2147483676"/>
          </pc:sldLayoutMkLst>
          <pc:spChg chg="add mod">
            <ac:chgData name="Carine Huguel" userId="32837235-7f67-4b07-bcce-0bb6b1755119" providerId="ADAL" clId="{BA77A881-846D-4760-A047-1572887F002D}" dt="2024-05-24T07:34:04.792" v="68"/>
            <ac:spMkLst>
              <pc:docMk/>
              <pc:sldMasterMk cId="3940774585" sldId="2147483660"/>
              <pc:sldLayoutMk cId="1295124267" sldId="2147483676"/>
              <ac:spMk id="6" creationId="{9422A114-7785-B9F5-8205-2D8CD7D08AF3}"/>
            </ac:spMkLst>
          </pc:spChg>
          <pc:spChg chg="del">
            <ac:chgData name="Carine Huguel" userId="32837235-7f67-4b07-bcce-0bb6b1755119" providerId="ADAL" clId="{BA77A881-846D-4760-A047-1572887F002D}" dt="2024-05-24T07:32:05.028" v="56" actId="478"/>
            <ac:spMkLst>
              <pc:docMk/>
              <pc:sldMasterMk cId="3940774585" sldId="2147483660"/>
              <pc:sldLayoutMk cId="1295124267" sldId="2147483676"/>
              <ac:spMk id="7" creationId="{F2AF3524-12F8-D29D-8033-D5671E4FF0E4}"/>
            </ac:spMkLst>
          </pc:spChg>
        </pc:sldLayoutChg>
        <pc:sldLayoutChg chg="modSp mod">
          <pc:chgData name="Carine Huguel" userId="32837235-7f67-4b07-bcce-0bb6b1755119" providerId="ADAL" clId="{BA77A881-846D-4760-A047-1572887F002D}" dt="2024-05-24T07:32:26.992" v="58"/>
          <pc:sldLayoutMkLst>
            <pc:docMk/>
            <pc:sldMasterMk cId="3940774585" sldId="2147483660"/>
            <pc:sldLayoutMk cId="4269797231" sldId="2147483679"/>
          </pc:sldLayoutMkLst>
          <pc:spChg chg="mod">
            <ac:chgData name="Carine Huguel" userId="32837235-7f67-4b07-bcce-0bb6b1755119" providerId="ADAL" clId="{BA77A881-846D-4760-A047-1572887F002D}" dt="2024-05-24T07:32:26.992" v="58"/>
            <ac:spMkLst>
              <pc:docMk/>
              <pc:sldMasterMk cId="3940774585" sldId="2147483660"/>
              <pc:sldLayoutMk cId="4269797231" sldId="2147483679"/>
              <ac:spMk id="3" creationId="{3747F587-974F-7338-2B2C-9A7402F4F323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2:32.055" v="59" actId="478"/>
          <pc:sldLayoutMkLst>
            <pc:docMk/>
            <pc:sldMasterMk cId="3940774585" sldId="2147483660"/>
            <pc:sldLayoutMk cId="3507088270" sldId="2147483680"/>
          </pc:sldLayoutMkLst>
          <pc:spChg chg="del">
            <ac:chgData name="Carine Huguel" userId="32837235-7f67-4b07-bcce-0bb6b1755119" providerId="ADAL" clId="{BA77A881-846D-4760-A047-1572887F002D}" dt="2024-05-24T07:32:32.055" v="59" actId="478"/>
            <ac:spMkLst>
              <pc:docMk/>
              <pc:sldMasterMk cId="3940774585" sldId="2147483660"/>
              <pc:sldLayoutMk cId="3507088270" sldId="2147483680"/>
              <ac:spMk id="3" creationId="{F5C4F966-DFA5-8178-88EF-572F25353D15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2:34.415" v="60" actId="478"/>
          <pc:sldLayoutMkLst>
            <pc:docMk/>
            <pc:sldMasterMk cId="3940774585" sldId="2147483660"/>
            <pc:sldLayoutMk cId="2327329867" sldId="2147483681"/>
          </pc:sldLayoutMkLst>
          <pc:spChg chg="del">
            <ac:chgData name="Carine Huguel" userId="32837235-7f67-4b07-bcce-0bb6b1755119" providerId="ADAL" clId="{BA77A881-846D-4760-A047-1572887F002D}" dt="2024-05-24T07:32:34.415" v="60" actId="478"/>
            <ac:spMkLst>
              <pc:docMk/>
              <pc:sldMasterMk cId="3940774585" sldId="2147483660"/>
              <pc:sldLayoutMk cId="2327329867" sldId="2147483681"/>
              <ac:spMk id="3" creationId="{00917319-C24E-F608-F02D-A30E2B0470F8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23.500" v="76" actId="1035"/>
          <pc:sldLayoutMkLst>
            <pc:docMk/>
            <pc:sldMasterMk cId="3940774585" sldId="2147483660"/>
            <pc:sldLayoutMk cId="1301999033" sldId="2147483682"/>
          </pc:sldLayoutMkLst>
          <pc:spChg chg="add mod">
            <ac:chgData name="Carine Huguel" userId="32837235-7f67-4b07-bcce-0bb6b1755119" providerId="ADAL" clId="{BA77A881-846D-4760-A047-1572887F002D}" dt="2024-05-24T07:34:23.500" v="76" actId="1035"/>
            <ac:spMkLst>
              <pc:docMk/>
              <pc:sldMasterMk cId="3940774585" sldId="2147483660"/>
              <pc:sldLayoutMk cId="1301999033" sldId="2147483682"/>
              <ac:spMk id="2" creationId="{B7F9C776-83D2-3364-0E56-07F0251EB00C}"/>
            </ac:spMkLst>
          </pc:spChg>
          <pc:spChg chg="del">
            <ac:chgData name="Carine Huguel" userId="32837235-7f67-4b07-bcce-0bb6b1755119" providerId="ADAL" clId="{BA77A881-846D-4760-A047-1572887F002D}" dt="2024-05-24T07:32:36.844" v="61" actId="478"/>
            <ac:spMkLst>
              <pc:docMk/>
              <pc:sldMasterMk cId="3940774585" sldId="2147483660"/>
              <pc:sldLayoutMk cId="1301999033" sldId="2147483682"/>
              <ac:spMk id="31" creationId="{4A5F68AF-DEA6-332F-7207-DAABD1D713CD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10.181" v="70"/>
          <pc:sldLayoutMkLst>
            <pc:docMk/>
            <pc:sldMasterMk cId="3940774585" sldId="2147483660"/>
            <pc:sldLayoutMk cId="241099579" sldId="2147483683"/>
          </pc:sldLayoutMkLst>
          <pc:spChg chg="add mod">
            <ac:chgData name="Carine Huguel" userId="32837235-7f67-4b07-bcce-0bb6b1755119" providerId="ADAL" clId="{BA77A881-846D-4760-A047-1572887F002D}" dt="2024-05-24T07:34:10.181" v="70"/>
            <ac:spMkLst>
              <pc:docMk/>
              <pc:sldMasterMk cId="3940774585" sldId="2147483660"/>
              <pc:sldLayoutMk cId="241099579" sldId="2147483683"/>
              <ac:spMk id="3" creationId="{96A5A25D-A877-8A82-A58E-9C5D804988AE}"/>
            </ac:spMkLst>
          </pc:spChg>
          <pc:spChg chg="del">
            <ac:chgData name="Carine Huguel" userId="32837235-7f67-4b07-bcce-0bb6b1755119" providerId="ADAL" clId="{BA77A881-846D-4760-A047-1572887F002D}" dt="2024-05-24T07:32:39.473" v="62" actId="478"/>
            <ac:spMkLst>
              <pc:docMk/>
              <pc:sldMasterMk cId="3940774585" sldId="2147483660"/>
              <pc:sldLayoutMk cId="241099579" sldId="2147483683"/>
              <ac:spMk id="6" creationId="{B17AFA51-DD83-A559-E6AB-0EF4BA22BC3C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11.932" v="71"/>
          <pc:sldLayoutMkLst>
            <pc:docMk/>
            <pc:sldMasterMk cId="3940774585" sldId="2147483660"/>
            <pc:sldLayoutMk cId="1938497954" sldId="2147483684"/>
          </pc:sldLayoutMkLst>
          <pc:spChg chg="add mod">
            <ac:chgData name="Carine Huguel" userId="32837235-7f67-4b07-bcce-0bb6b1755119" providerId="ADAL" clId="{BA77A881-846D-4760-A047-1572887F002D}" dt="2024-05-24T07:34:11.932" v="71"/>
            <ac:spMkLst>
              <pc:docMk/>
              <pc:sldMasterMk cId="3940774585" sldId="2147483660"/>
              <pc:sldLayoutMk cId="1938497954" sldId="2147483684"/>
              <ac:spMk id="4" creationId="{BA2A282C-8C22-EF14-7E5A-669C5FF5B250}"/>
            </ac:spMkLst>
          </pc:spChg>
          <pc:spChg chg="del">
            <ac:chgData name="Carine Huguel" userId="32837235-7f67-4b07-bcce-0bb6b1755119" providerId="ADAL" clId="{BA77A881-846D-4760-A047-1572887F002D}" dt="2024-05-24T07:32:42.685" v="63" actId="478"/>
            <ac:spMkLst>
              <pc:docMk/>
              <pc:sldMasterMk cId="3940774585" sldId="2147483660"/>
              <pc:sldLayoutMk cId="1938497954" sldId="2147483684"/>
              <ac:spMk id="6" creationId="{B17AFA51-DD83-A559-E6AB-0EF4BA22BC3C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14.035" v="72"/>
          <pc:sldLayoutMkLst>
            <pc:docMk/>
            <pc:sldMasterMk cId="3940774585" sldId="2147483660"/>
            <pc:sldLayoutMk cId="1267182870" sldId="2147483685"/>
          </pc:sldLayoutMkLst>
          <pc:spChg chg="add mod">
            <ac:chgData name="Carine Huguel" userId="32837235-7f67-4b07-bcce-0bb6b1755119" providerId="ADAL" clId="{BA77A881-846D-4760-A047-1572887F002D}" dt="2024-05-24T07:34:14.035" v="72"/>
            <ac:spMkLst>
              <pc:docMk/>
              <pc:sldMasterMk cId="3940774585" sldId="2147483660"/>
              <pc:sldLayoutMk cId="1267182870" sldId="2147483685"/>
              <ac:spMk id="4" creationId="{07BEB7D0-9023-17D1-954F-91A34965ABA7}"/>
            </ac:spMkLst>
          </pc:spChg>
          <pc:spChg chg="del">
            <ac:chgData name="Carine Huguel" userId="32837235-7f67-4b07-bcce-0bb6b1755119" providerId="ADAL" clId="{BA77A881-846D-4760-A047-1572887F002D}" dt="2024-05-24T07:32:44.542" v="64" actId="478"/>
            <ac:spMkLst>
              <pc:docMk/>
              <pc:sldMasterMk cId="3940774585" sldId="2147483660"/>
              <pc:sldLayoutMk cId="1267182870" sldId="2147483685"/>
              <ac:spMk id="6" creationId="{B17AFA51-DD83-A559-E6AB-0EF4BA22BC3C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16.032" v="73"/>
          <pc:sldLayoutMkLst>
            <pc:docMk/>
            <pc:sldMasterMk cId="3940774585" sldId="2147483660"/>
            <pc:sldLayoutMk cId="1606652521" sldId="2147483686"/>
          </pc:sldLayoutMkLst>
          <pc:spChg chg="del">
            <ac:chgData name="Carine Huguel" userId="32837235-7f67-4b07-bcce-0bb6b1755119" providerId="ADAL" clId="{BA77A881-846D-4760-A047-1572887F002D}" dt="2024-05-24T07:32:47.394" v="65" actId="478"/>
            <ac:spMkLst>
              <pc:docMk/>
              <pc:sldMasterMk cId="3940774585" sldId="2147483660"/>
              <pc:sldLayoutMk cId="1606652521" sldId="2147483686"/>
              <ac:spMk id="6" creationId="{B17AFA51-DD83-A559-E6AB-0EF4BA22BC3C}"/>
            </ac:spMkLst>
          </pc:spChg>
          <pc:spChg chg="add mod">
            <ac:chgData name="Carine Huguel" userId="32837235-7f67-4b07-bcce-0bb6b1755119" providerId="ADAL" clId="{BA77A881-846D-4760-A047-1572887F002D}" dt="2024-05-24T07:34:16.032" v="73"/>
            <ac:spMkLst>
              <pc:docMk/>
              <pc:sldMasterMk cId="3940774585" sldId="2147483660"/>
              <pc:sldLayoutMk cId="1606652521" sldId="2147483686"/>
              <ac:spMk id="7" creationId="{6CDB4B73-5CB7-98BB-5F33-479E029C2EE0}"/>
            </ac:spMkLst>
          </pc:spChg>
        </pc:sldLayoutChg>
        <pc:sldLayoutChg chg="addSp delSp modSp mod">
          <pc:chgData name="Carine Huguel" userId="32837235-7f67-4b07-bcce-0bb6b1755119" providerId="ADAL" clId="{BA77A881-846D-4760-A047-1572887F002D}" dt="2024-05-24T07:34:17.241" v="74"/>
          <pc:sldLayoutMkLst>
            <pc:docMk/>
            <pc:sldMasterMk cId="3940774585" sldId="2147483660"/>
            <pc:sldLayoutMk cId="2178108956" sldId="2147483687"/>
          </pc:sldLayoutMkLst>
          <pc:spChg chg="del">
            <ac:chgData name="Carine Huguel" userId="32837235-7f67-4b07-bcce-0bb6b1755119" providerId="ADAL" clId="{BA77A881-846D-4760-A047-1572887F002D}" dt="2024-05-24T07:32:49.034" v="66" actId="478"/>
            <ac:spMkLst>
              <pc:docMk/>
              <pc:sldMasterMk cId="3940774585" sldId="2147483660"/>
              <pc:sldLayoutMk cId="2178108956" sldId="2147483687"/>
              <ac:spMk id="6" creationId="{B17AFA51-DD83-A559-E6AB-0EF4BA22BC3C}"/>
            </ac:spMkLst>
          </pc:spChg>
          <pc:spChg chg="add mod">
            <ac:chgData name="Carine Huguel" userId="32837235-7f67-4b07-bcce-0bb6b1755119" providerId="ADAL" clId="{BA77A881-846D-4760-A047-1572887F002D}" dt="2024-05-24T07:34:17.241" v="74"/>
            <ac:spMkLst>
              <pc:docMk/>
              <pc:sldMasterMk cId="3940774585" sldId="2147483660"/>
              <pc:sldLayoutMk cId="2178108956" sldId="2147483687"/>
              <ac:spMk id="7" creationId="{1842BE6E-EF89-444F-4DBF-064243A73FFA}"/>
            </ac:spMkLst>
          </pc:spChg>
        </pc:sldLayoutChg>
        <pc:sldLayoutChg chg="delSp mod">
          <pc:chgData name="Carine Huguel" userId="32837235-7f67-4b07-bcce-0bb6b1755119" providerId="ADAL" clId="{BA77A881-846D-4760-A047-1572887F002D}" dt="2024-05-24T07:31:51.174" v="53" actId="478"/>
          <pc:sldLayoutMkLst>
            <pc:docMk/>
            <pc:sldMasterMk cId="3940774585" sldId="2147483660"/>
            <pc:sldLayoutMk cId="1899972994" sldId="2147483706"/>
          </pc:sldLayoutMkLst>
          <pc:spChg chg="del">
            <ac:chgData name="Carine Huguel" userId="32837235-7f67-4b07-bcce-0bb6b1755119" providerId="ADAL" clId="{BA77A881-846D-4760-A047-1572887F002D}" dt="2024-05-24T07:31:51.174" v="53" actId="478"/>
            <ac:spMkLst>
              <pc:docMk/>
              <pc:sldMasterMk cId="3940774585" sldId="2147483660"/>
              <pc:sldLayoutMk cId="1899972994" sldId="2147483706"/>
              <ac:spMk id="10" creationId="{4CEF8BF3-0913-1617-464F-67E8801855F8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85AED-DCC9-4987-BB09-32C7017C187D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462CB-A6AF-49E7-B0F8-08CDB16EC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5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2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80438" y="6137490"/>
            <a:ext cx="1709936" cy="602297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838739" y="2136915"/>
            <a:ext cx="4464076" cy="152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1">
                <a:solidFill>
                  <a:schemeClr val="bg2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54ABF3-21BC-8B2B-42D5-9319E2086B0F}"/>
              </a:ext>
            </a:extLst>
          </p:cNvPr>
          <p:cNvSpPr/>
          <p:nvPr userDrawn="1"/>
        </p:nvSpPr>
        <p:spPr>
          <a:xfrm rot="5400000">
            <a:off x="6027729" y="693728"/>
            <a:ext cx="6858000" cy="547054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995E23-0ECD-29D1-73DD-CB5AAED9F2FA}"/>
              </a:ext>
            </a:extLst>
          </p:cNvPr>
          <p:cNvSpPr/>
          <p:nvPr userDrawn="1"/>
        </p:nvSpPr>
        <p:spPr>
          <a:xfrm>
            <a:off x="1838739" y="4015569"/>
            <a:ext cx="4464076" cy="138988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CC174F5-32DF-743C-B077-5AA4526F6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04832" y="2981417"/>
            <a:ext cx="3330574" cy="117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12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or Header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85FA99A-8E21-8EA8-3A83-E5742B074C77}"/>
              </a:ext>
            </a:extLst>
          </p:cNvPr>
          <p:cNvSpPr/>
          <p:nvPr userDrawn="1"/>
        </p:nvSpPr>
        <p:spPr>
          <a:xfrm rot="10800000">
            <a:off x="-4318" y="-32403"/>
            <a:ext cx="12196318" cy="107380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29C6F-4748-0437-982C-186C6F682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9375"/>
            <a:ext cx="10515600" cy="873125"/>
          </a:xfrm>
        </p:spPr>
        <p:txBody>
          <a:bodyPr>
            <a:normAutofit/>
          </a:bodyPr>
          <a:lstStyle>
            <a:lvl1pPr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50960-CE3B-EC21-C769-7824B4DAF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6F53D-1EBF-3C9D-D308-72D941095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A041F-FF76-2D28-A3E9-6D6BEA0B9D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93CE1-37A0-789E-F41B-54E30B97F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584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Header,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0E413E-D122-4ABF-9A17-16DACF74CCFE}"/>
              </a:ext>
            </a:extLst>
          </p:cNvPr>
          <p:cNvSpPr/>
          <p:nvPr userDrawn="1"/>
        </p:nvSpPr>
        <p:spPr>
          <a:xfrm rot="10800000">
            <a:off x="-4318" y="-32403"/>
            <a:ext cx="12196318" cy="107380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5E9F93-E458-92BB-89FD-13355AA3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9400"/>
            <a:ext cx="10515600" cy="447074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88B1C62-2741-911C-36A6-AC655DCF3C9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51602" y="1499031"/>
            <a:ext cx="490855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48ADEFC-5904-80DC-83C6-1F11F69738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1850" y="1499031"/>
            <a:ext cx="4908550" cy="4064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81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-Blue" type="titleOnly" preserve="1">
  <p:cSld name="Title Only-Blue">
    <p:bg>
      <p:bgRef idx="1001">
        <a:schemeClr val="bg1"/>
      </p:bgRef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3C7948-3672-67A1-10EA-89C8EE7AD796}"/>
              </a:ext>
            </a:extLst>
          </p:cNvPr>
          <p:cNvSpPr/>
          <p:nvPr userDrawn="1"/>
        </p:nvSpPr>
        <p:spPr>
          <a:xfrm>
            <a:off x="0" y="-411"/>
            <a:ext cx="12192000" cy="107342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815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3200" b="1">
                <a:solidFill>
                  <a:schemeClr val="lt1"/>
                </a:solidFill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9962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-Purple">
    <p:bg>
      <p:bgPr>
        <a:gradFill flip="none" rotWithShape="1">
          <a:gsLst>
            <a:gs pos="0">
              <a:schemeClr val="bg2"/>
            </a:gs>
            <a:gs pos="85000">
              <a:schemeClr val="tx2">
                <a:lumMod val="60000"/>
                <a:lumOff val="40000"/>
              </a:schemeClr>
            </a:gs>
            <a:gs pos="100000">
              <a:schemeClr val="tx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1C74F1B-10C3-009D-C7D6-02901CB622F1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FBFD7-A686-4D65-A330-B5D5691D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7136"/>
            <a:ext cx="11201399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3F0733-B42C-44C2-99C1-CB5A355F0196}"/>
              </a:ext>
            </a:extLst>
          </p:cNvPr>
          <p:cNvSpPr/>
          <p:nvPr userDrawn="1"/>
        </p:nvSpPr>
        <p:spPr>
          <a:xfrm>
            <a:off x="0" y="1118768"/>
            <a:ext cx="12192000" cy="4901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236C41C-403D-460B-9256-C5F62F3D3A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300" y="1331703"/>
            <a:ext cx="11201400" cy="4688097"/>
          </a:xfrm>
        </p:spPr>
        <p:txBody>
          <a:bodyPr/>
          <a:lstStyle>
            <a:lvl1pPr marL="284156" indent="-284156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>
                <a:latin typeface="+mj-lt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1371600" indent="-355600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>
                <a:latin typeface="+mj-lt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>
                <a:latin typeface="+mj-lt"/>
              </a:defRPr>
            </a:lvl4pPr>
            <a:lvl5pPr marL="2286000" indent="-342900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2FE667-39CF-3EFC-CF91-CBD903A76D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300CAA-4F32-6CA3-58F7-BC5FCAA7CDA9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972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ull Color">
    <p:bg>
      <p:bgPr>
        <a:gradFill>
          <a:gsLst>
            <a:gs pos="0">
              <a:schemeClr val="bg2"/>
            </a:gs>
            <a:gs pos="85000">
              <a:schemeClr val="tx2">
                <a:lumMod val="60000"/>
                <a:lumOff val="40000"/>
              </a:schemeClr>
            </a:gs>
            <a:gs pos="100000">
              <a:schemeClr val="tx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0"/>
            <a:ext cx="12344400" cy="6988629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6FC11F3-99EF-6EBB-29CF-90FAE7139A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E0C56BC-44F5-CAF2-FB64-86C0ADE34542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6D71BC6-D6D5-1C55-8EFD-42B5A0A84B92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5846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Half Colo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84AD8D-54A5-06F3-1BB9-38A6B874D187}"/>
              </a:ext>
            </a:extLst>
          </p:cNvPr>
          <p:cNvSpPr/>
          <p:nvPr userDrawn="1"/>
        </p:nvSpPr>
        <p:spPr>
          <a:xfrm rot="5400000">
            <a:off x="-693729" y="693729"/>
            <a:ext cx="6858000" cy="547054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511D6A-080C-D8BA-E63B-A3EBF75BA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88" y="457200"/>
            <a:ext cx="4624666" cy="1600200"/>
          </a:xfrm>
        </p:spPr>
        <p:txBody>
          <a:bodyPr anchor="b"/>
          <a:lstStyle>
            <a:lvl1pPr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3F5D3-E5E0-07FC-7BEF-2AE380E9B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042" y="987425"/>
            <a:ext cx="6401782" cy="4873625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32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2800"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2400"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2000"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2B826-2268-75EF-11F1-DEF1D47E8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188" y="2057400"/>
            <a:ext cx="4624666" cy="38115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600" b="0" i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5DB2AF-C5D8-BFB4-317D-0A865ACB92C4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3222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Half Color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C8C753-5F73-74D1-C424-ACB8FE25690D}"/>
              </a:ext>
            </a:extLst>
          </p:cNvPr>
          <p:cNvSpPr/>
          <p:nvPr userDrawn="1"/>
        </p:nvSpPr>
        <p:spPr>
          <a:xfrm rot="5400000">
            <a:off x="-693729" y="693729"/>
            <a:ext cx="6858000" cy="547054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C11032-8E5C-AD1E-8FE1-19C8FC7C7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676" y="457200"/>
            <a:ext cx="4550711" cy="1600200"/>
          </a:xfrm>
        </p:spPr>
        <p:txBody>
          <a:bodyPr anchor="b"/>
          <a:lstStyle>
            <a:lvl1pPr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B3F8F-3B24-7E9C-A42B-9960567E6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1964" y="987425"/>
            <a:ext cx="6192860" cy="4873625"/>
          </a:xfrm>
        </p:spPr>
        <p:txBody>
          <a:bodyPr/>
          <a:lstStyle>
            <a:lvl1pPr marL="0" indent="0">
              <a:buNone/>
              <a:defRPr sz="32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60FE92-E6CC-CE93-5DFE-565595D94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7676" y="2057400"/>
            <a:ext cx="4550712" cy="38115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600" b="0" i="1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22A114-7785-B9F5-8205-2D8CD7D08AF3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5124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 with Caption" preserve="1">
  <p:cSld name="2_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A96BA7-DA92-37CF-AB8E-A35BC7417605}"/>
              </a:ext>
            </a:extLst>
          </p:cNvPr>
          <p:cNvSpPr/>
          <p:nvPr userDrawn="1"/>
        </p:nvSpPr>
        <p:spPr>
          <a:xfrm rot="16200000">
            <a:off x="7041745" y="1707745"/>
            <a:ext cx="6858000" cy="344251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443944" y="489940"/>
            <a:ext cx="8044448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8953500" y="1959669"/>
            <a:ext cx="2921508" cy="373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  <a:latin typeface="+mj-lt"/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43945" y="1959669"/>
            <a:ext cx="8044448" cy="4408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05F1A87-067B-5448-5AD2-6A006DEA6B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75F72-9662-CDF5-C61D-F87B373042A2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407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t with Caption" preserve="1" userDrawn="1">
  <p:cSld name="3_Content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43944" y="489940"/>
            <a:ext cx="8200184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CCCC13-36E2-8EB0-0F27-A23DBB41D07C}"/>
              </a:ext>
            </a:extLst>
          </p:cNvPr>
          <p:cNvSpPr/>
          <p:nvPr userDrawn="1"/>
        </p:nvSpPr>
        <p:spPr>
          <a:xfrm rot="16200000">
            <a:off x="7041745" y="1707745"/>
            <a:ext cx="6858000" cy="344251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2003" y="1968203"/>
            <a:ext cx="8143550" cy="4445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ts val="1800"/>
              <a:buChar char="•"/>
              <a:defRPr sz="1800">
                <a:solidFill>
                  <a:schemeClr val="tx1"/>
                </a:solidFill>
                <a:latin typeface="+mj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Google Shape;61;p9"/>
          <p:cNvSpPr>
            <a:spLocks noGrp="1"/>
          </p:cNvSpPr>
          <p:nvPr>
            <p:ph type="pic" idx="2"/>
          </p:nvPr>
        </p:nvSpPr>
        <p:spPr>
          <a:xfrm>
            <a:off x="9153525" y="1960355"/>
            <a:ext cx="2770251" cy="3657187"/>
          </a:xfrm>
          <a:prstGeom prst="rect">
            <a:avLst/>
          </a:prstGeom>
          <a:noFill/>
          <a:ln>
            <a:noFill/>
          </a:ln>
        </p:spPr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0C9EFF8-4D2E-C08A-4813-C82E95FDE2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46D9-E05F-CC88-EC6B-38AF87AB4EA9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9646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ontent with Caption" preserve="1">
  <p:cSld name="4_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0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5665" y="189941"/>
            <a:ext cx="1422755" cy="501142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686174" y="1737087"/>
            <a:ext cx="7834300" cy="4445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00050" lvl="0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j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3686174" y="354672"/>
            <a:ext cx="7781925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dk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C670DF-E018-DA86-CA56-6CA62B948D59}"/>
              </a:ext>
            </a:extLst>
          </p:cNvPr>
          <p:cNvSpPr/>
          <p:nvPr userDrawn="1"/>
        </p:nvSpPr>
        <p:spPr>
          <a:xfrm rot="16200000">
            <a:off x="-1707745" y="1707745"/>
            <a:ext cx="6858002" cy="3442512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47F587-974F-7338-2B2C-9A7402F4F323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797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1_Title 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ED866A-298D-A955-766A-0E5367C25488}"/>
              </a:ext>
            </a:extLst>
          </p:cNvPr>
          <p:cNvSpPr/>
          <p:nvPr userDrawn="1"/>
        </p:nvSpPr>
        <p:spPr>
          <a:xfrm rot="16200000">
            <a:off x="-1707745" y="1707745"/>
            <a:ext cx="6858002" cy="3442512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276225" y="468212"/>
            <a:ext cx="2952750" cy="1104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bg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7C56F8-E088-B59C-EA3E-1918EE7F0B07}"/>
              </a:ext>
            </a:extLst>
          </p:cNvPr>
          <p:cNvCxnSpPr>
            <a:cxnSpLocks/>
          </p:cNvCxnSpPr>
          <p:nvPr userDrawn="1"/>
        </p:nvCxnSpPr>
        <p:spPr>
          <a:xfrm>
            <a:off x="276225" y="1729994"/>
            <a:ext cx="295275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660811A9-C144-1F61-2683-5B7AEF8F71E6}"/>
              </a:ext>
            </a:extLst>
          </p:cNvPr>
          <p:cNvSpPr/>
          <p:nvPr userDrawn="1"/>
        </p:nvSpPr>
        <p:spPr>
          <a:xfrm>
            <a:off x="2607019" y="2050785"/>
            <a:ext cx="457200" cy="457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7B7908C-33A3-AF84-0466-93F7E448B075}"/>
              </a:ext>
            </a:extLst>
          </p:cNvPr>
          <p:cNvSpPr/>
          <p:nvPr userDrawn="1"/>
        </p:nvSpPr>
        <p:spPr>
          <a:xfrm>
            <a:off x="2607019" y="3017572"/>
            <a:ext cx="457200" cy="457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98E9D2-C91B-56D2-3B37-80570A7D9B2A}"/>
              </a:ext>
            </a:extLst>
          </p:cNvPr>
          <p:cNvSpPr/>
          <p:nvPr userDrawn="1"/>
        </p:nvSpPr>
        <p:spPr>
          <a:xfrm>
            <a:off x="2607019" y="5917935"/>
            <a:ext cx="457200" cy="457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16" name="Text Placeholder 27">
            <a:extLst>
              <a:ext uri="{FF2B5EF4-FFF2-40B4-BE49-F238E27FC236}">
                <a16:creationId xmlns:a16="http://schemas.microsoft.com/office/drawing/2014/main" id="{DB6E69C9-F216-D411-E20A-7C483D824F1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58555" y="2938387"/>
            <a:ext cx="548640" cy="49061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02</a:t>
            </a:r>
          </a:p>
        </p:txBody>
      </p: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6476D5D-ED34-1DC0-EAF5-C8847A13647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58555" y="5820114"/>
            <a:ext cx="548640" cy="49984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05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0D96D05-5F2B-48B0-91A9-BFCEE333ADA8}"/>
              </a:ext>
            </a:extLst>
          </p:cNvPr>
          <p:cNvSpPr/>
          <p:nvPr userDrawn="1"/>
        </p:nvSpPr>
        <p:spPr>
          <a:xfrm>
            <a:off x="2607019" y="4951146"/>
            <a:ext cx="457200" cy="457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26" name="Text Placeholder 29">
            <a:extLst>
              <a:ext uri="{FF2B5EF4-FFF2-40B4-BE49-F238E27FC236}">
                <a16:creationId xmlns:a16="http://schemas.microsoft.com/office/drawing/2014/main" id="{232A8A0D-8B51-62D2-3C39-EB842064D3F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558555" y="4854657"/>
            <a:ext cx="548640" cy="49984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04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4FA12E8-4EDC-8BAF-9892-C74E40289234}"/>
              </a:ext>
            </a:extLst>
          </p:cNvPr>
          <p:cNvSpPr/>
          <p:nvPr userDrawn="1"/>
        </p:nvSpPr>
        <p:spPr>
          <a:xfrm>
            <a:off x="2607019" y="3984359"/>
            <a:ext cx="457200" cy="457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+mj-lt"/>
            </a:endParaRP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E0BA5870-E5AB-9F1A-460E-BE12FDAEDD7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558555" y="3879675"/>
            <a:ext cx="548640" cy="499848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03</a:t>
            </a: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362656FE-BDB4-23BD-82B7-D1896D2C2F0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558555" y="1950297"/>
            <a:ext cx="548640" cy="49061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90E7480-487D-AD94-755C-7223C04EC06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705224" y="1950297"/>
            <a:ext cx="3743325" cy="490537"/>
          </a:xfrm>
        </p:spPr>
        <p:txBody>
          <a:bodyPr anchor="ctr"/>
          <a:lstStyle>
            <a:lvl1pPr marL="50800" indent="0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73B988B-DC9F-EE2E-7BE4-7B7E4792156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705224" y="2938463"/>
            <a:ext cx="3743325" cy="490537"/>
          </a:xfrm>
        </p:spPr>
        <p:txBody>
          <a:bodyPr anchor="ctr"/>
          <a:lstStyle>
            <a:lvl1pPr marL="50800" indent="0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FCF3D33E-15EE-B1DE-92CB-9067CA3F855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705224" y="3879675"/>
            <a:ext cx="3743325" cy="490537"/>
          </a:xfrm>
        </p:spPr>
        <p:txBody>
          <a:bodyPr anchor="ctr"/>
          <a:lstStyle>
            <a:lvl1pPr marL="50800" indent="0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FDF2D2D3-7F10-64C8-F503-89E06FF4ED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705224" y="4854657"/>
            <a:ext cx="3743325" cy="490537"/>
          </a:xfrm>
        </p:spPr>
        <p:txBody>
          <a:bodyPr anchor="ctr"/>
          <a:lstStyle>
            <a:lvl1pPr marL="50800" indent="0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4F251254-CCD5-2668-7CC1-FD28084C953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705224" y="5820114"/>
            <a:ext cx="3743325" cy="490537"/>
          </a:xfrm>
        </p:spPr>
        <p:txBody>
          <a:bodyPr anchor="ctr"/>
          <a:lstStyle>
            <a:lvl1pPr marL="50800" indent="0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138410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Title and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2181226" y="1979752"/>
            <a:ext cx="9068300" cy="3939785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2181225" y="354672"/>
            <a:ext cx="9068301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dk1"/>
                </a:solidFill>
                <a:latin typeface="+mj-lt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1B79E1-033C-7CF5-1298-72641FDB46B2}"/>
              </a:ext>
            </a:extLst>
          </p:cNvPr>
          <p:cNvSpPr/>
          <p:nvPr userDrawn="1"/>
        </p:nvSpPr>
        <p:spPr>
          <a:xfrm rot="16200000">
            <a:off x="-2438401" y="2438401"/>
            <a:ext cx="6858002" cy="19812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72D97E-2AC8-65CD-65DC-306FF74AE83F}"/>
              </a:ext>
            </a:extLst>
          </p:cNvPr>
          <p:cNvSpPr/>
          <p:nvPr userDrawn="1"/>
        </p:nvSpPr>
        <p:spPr>
          <a:xfrm>
            <a:off x="2000250" y="6464814"/>
            <a:ext cx="1461313" cy="364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88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preserve="1">
  <p:cSld name="Comparis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2238375" y="1883356"/>
            <a:ext cx="441655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2238375" y="2707268"/>
            <a:ext cx="4416552" cy="331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3"/>
          </p:nvPr>
        </p:nvSpPr>
        <p:spPr>
          <a:xfrm>
            <a:off x="7010400" y="1883356"/>
            <a:ext cx="44196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4"/>
          </p:nvPr>
        </p:nvSpPr>
        <p:spPr>
          <a:xfrm>
            <a:off x="7010400" y="2707268"/>
            <a:ext cx="4419600" cy="331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2238374" y="354672"/>
            <a:ext cx="9191625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dk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9BC715-6AD7-2E2E-D744-807204B02086}"/>
              </a:ext>
            </a:extLst>
          </p:cNvPr>
          <p:cNvSpPr/>
          <p:nvPr userDrawn="1"/>
        </p:nvSpPr>
        <p:spPr>
          <a:xfrm rot="16200000">
            <a:off x="-2428876" y="2428876"/>
            <a:ext cx="6858002" cy="200025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D73F85-18CB-A134-0FE5-4359ACB177DF}"/>
              </a:ext>
            </a:extLst>
          </p:cNvPr>
          <p:cNvSpPr/>
          <p:nvPr userDrawn="1"/>
        </p:nvSpPr>
        <p:spPr>
          <a:xfrm>
            <a:off x="2009775" y="6474339"/>
            <a:ext cx="1461313" cy="364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29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, Picture Lef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E490317-1875-D7A0-6BD2-1837E1F823D3}"/>
              </a:ext>
            </a:extLst>
          </p:cNvPr>
          <p:cNvSpPr/>
          <p:nvPr userDrawn="1"/>
        </p:nvSpPr>
        <p:spPr>
          <a:xfrm rot="5400000">
            <a:off x="-381001" y="381000"/>
            <a:ext cx="6858001" cy="6096001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40150D-DDE3-976F-1D39-EEBFFC7B34FF}"/>
              </a:ext>
            </a:extLst>
          </p:cNvPr>
          <p:cNvCxnSpPr>
            <a:cxnSpLocks/>
          </p:cNvCxnSpPr>
          <p:nvPr userDrawn="1"/>
        </p:nvCxnSpPr>
        <p:spPr>
          <a:xfrm>
            <a:off x="304800" y="1458129"/>
            <a:ext cx="54864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3F939AA1-BE63-9FFC-BE4B-A435699668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787401"/>
            <a:ext cx="5486400" cy="457199"/>
          </a:xfrm>
        </p:spPr>
        <p:txBody>
          <a:bodyPr anchor="ctr">
            <a:noAutofit/>
          </a:bodyPr>
          <a:lstStyle>
            <a:lvl1pPr marL="0" indent="0" algn="l">
              <a:buNone/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7B6D337-73AF-4F0A-EE5B-2A1DE38B03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4800" y="1854200"/>
            <a:ext cx="5486400" cy="3860796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CF2A39-F791-6888-9336-BE42E61E071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400801" y="1854200"/>
            <a:ext cx="5486399" cy="3860796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7F9C776-83D2-3364-0E56-07F0251EB00C}"/>
              </a:ext>
            </a:extLst>
          </p:cNvPr>
          <p:cNvSpPr txBox="1">
            <a:spLocks/>
          </p:cNvSpPr>
          <p:nvPr userDrawn="1"/>
        </p:nvSpPr>
        <p:spPr>
          <a:xfrm>
            <a:off x="77327" y="6484843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999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Title and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2540D8-417D-A55A-F7F3-C0E573E3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2600"/>
            <a:ext cx="10515600" cy="458859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A9B9DB8-9365-45A5-5D42-F9DF42026728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E9BF3BB-DB88-5ED5-BF1B-5B7AF2FBE3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6A5A25D-A877-8A82-A58E-9C5D804988AE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099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2540D8-417D-A55A-F7F3-C0E573E3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2600"/>
            <a:ext cx="10515600" cy="458859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7B3C9-CA2F-9CC7-E3D8-50596AF17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397000"/>
            <a:ext cx="10515600" cy="3951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CAB4F08-B6F9-C2BE-6FF3-39BC9E5C6D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5A1C3B2-497E-AE7F-5F78-76217071BB19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2A282C-8C22-EF14-7E5A-669C5FF5B250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4979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and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2540D8-417D-A55A-F7F3-C0E573E3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2600"/>
            <a:ext cx="10515600" cy="458859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E080A29-E7DF-65EE-8074-6DA7EF3DEE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8D5657-A49D-E80D-D4AC-4F8C275865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1850" y="1397000"/>
            <a:ext cx="3384550" cy="37084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924136C-A5C7-353E-431E-FE62D90C3C8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03725" y="1397000"/>
            <a:ext cx="3384550" cy="37084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3321430-D8C8-0AF9-EE68-85016CC3ED7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975600" y="1397000"/>
            <a:ext cx="3384550" cy="37084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B7EA063-2543-EE03-849F-2C2F027F99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1850" y="5359400"/>
            <a:ext cx="3384550" cy="355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7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238DBD8-F043-3636-7083-A3D6A602EA0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03725" y="5359400"/>
            <a:ext cx="3384551" cy="355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7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453047D-37D0-0BB5-7283-D15423EBB7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75600" y="5359400"/>
            <a:ext cx="3384550" cy="355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7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6B2A8DF-80E2-BD54-8675-33A97D88DE2F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BEB7D0-9023-17D1-954F-91A34965ABA7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182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and Two Content Cut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AE42F6-BDBF-4EBF-5764-B72892B3BF39}"/>
              </a:ext>
            </a:extLst>
          </p:cNvPr>
          <p:cNvSpPr/>
          <p:nvPr userDrawn="1"/>
        </p:nvSpPr>
        <p:spPr>
          <a:xfrm>
            <a:off x="6321425" y="1479299"/>
            <a:ext cx="5010151" cy="4438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EF7CB3-6CBD-B60D-8EA1-ADB07077A6FE}"/>
              </a:ext>
            </a:extLst>
          </p:cNvPr>
          <p:cNvSpPr/>
          <p:nvPr userDrawn="1"/>
        </p:nvSpPr>
        <p:spPr>
          <a:xfrm>
            <a:off x="885825" y="1479299"/>
            <a:ext cx="5010151" cy="4438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3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2540D8-417D-A55A-F7F3-C0E573E3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2600"/>
            <a:ext cx="10515600" cy="458859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8C8F88E-9CF9-C405-8C14-196A8FDAFC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9C754FF-314A-DCE7-AB0C-7291E71DF4F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19200" y="1854200"/>
            <a:ext cx="4368800" cy="37592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CE96241E-4FF9-8E62-79E6-2DF33C566FF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654800" y="1854200"/>
            <a:ext cx="4368800" cy="37084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6694DAA-C4DD-D82F-9B70-62190971AE20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CDB4B73-5CB7-98BB-5F33-479E029C2EE0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6652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, Intro and Two Content Cut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025A29-B3D6-589B-E308-84C7318095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72856C-3245-0FE1-C582-D604A60CC0EC}"/>
              </a:ext>
            </a:extLst>
          </p:cNvPr>
          <p:cNvSpPr/>
          <p:nvPr userDrawn="1"/>
        </p:nvSpPr>
        <p:spPr>
          <a:xfrm>
            <a:off x="6337719" y="2870200"/>
            <a:ext cx="5010151" cy="294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3"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3F17CE-52AC-D4AE-61FA-D2592093E88C}"/>
              </a:ext>
            </a:extLst>
          </p:cNvPr>
          <p:cNvSpPr/>
          <p:nvPr userDrawn="1"/>
        </p:nvSpPr>
        <p:spPr>
          <a:xfrm>
            <a:off x="885825" y="2870200"/>
            <a:ext cx="5010151" cy="294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33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2540D8-417D-A55A-F7F3-C0E573E3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2600"/>
            <a:ext cx="10515600" cy="458859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8C8F88E-9CF9-C405-8C14-196A8FDAFC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9200" y="6019800"/>
            <a:ext cx="1577623" cy="684818"/>
          </a:xfrm>
          <a:prstGeom prst="rect">
            <a:avLst/>
          </a:prstGeom>
        </p:spPr>
      </p:pic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E9C754FF-314A-DCE7-AB0C-7291E71DF4F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19200" y="3298174"/>
            <a:ext cx="4368800" cy="2162827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CE96241E-4FF9-8E62-79E6-2DF33C566FF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654800" y="3276601"/>
            <a:ext cx="4368800" cy="21336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6F98F21-5F6D-25AA-8FED-CEC6280D59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1850" y="1144658"/>
            <a:ext cx="10515600" cy="157216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buClr>
                <a:schemeClr val="bg1"/>
              </a:buClr>
              <a:defRPr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848319C-6A30-94D0-01C6-3AB86C425A3E}"/>
              </a:ext>
            </a:extLst>
          </p:cNvPr>
          <p:cNvSpPr txBox="1">
            <a:spLocks/>
          </p:cNvSpPr>
          <p:nvPr userDrawn="1"/>
        </p:nvSpPr>
        <p:spPr>
          <a:xfrm>
            <a:off x="11563351" y="6487584"/>
            <a:ext cx="464958" cy="2434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200" b="0" i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200" b="0" i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842BE6E-EF89-444F-4DBF-064243A73FFA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810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ED866A-298D-A955-766A-0E5367C25488}"/>
              </a:ext>
            </a:extLst>
          </p:cNvPr>
          <p:cNvSpPr/>
          <p:nvPr userDrawn="1"/>
        </p:nvSpPr>
        <p:spPr>
          <a:xfrm rot="16200000">
            <a:off x="-1707745" y="1707745"/>
            <a:ext cx="6858002" cy="3442512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3687417" y="1883526"/>
            <a:ext cx="7574140" cy="400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Arial (Headings)"/>
                <a:ea typeface="Arial (Headings)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3687416" y="354672"/>
            <a:ext cx="7723533" cy="968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dk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D710BBB-E90A-670E-DCEF-7CA24234ABF5}"/>
              </a:ext>
            </a:extLst>
          </p:cNvPr>
          <p:cNvSpPr txBox="1">
            <a:spLocks/>
          </p:cNvSpPr>
          <p:nvPr userDrawn="1"/>
        </p:nvSpPr>
        <p:spPr>
          <a:xfrm>
            <a:off x="77327" y="6493389"/>
            <a:ext cx="3365186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>
                <a:solidFill>
                  <a:schemeClr val="bg1"/>
                </a:solidFill>
                <a:latin typeface="+mn-lt"/>
              </a:rPr>
              <a:t>©️ 2024 Pulmonx Corporation | MMA </a:t>
            </a:r>
            <a:r>
              <a:rPr lang="fr-FR" sz="700" b="0" i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solidFill>
                <a:schemeClr val="bg1"/>
              </a:solidFill>
              <a:latin typeface="+mn-lt"/>
            </a:endParaRPr>
          </a:p>
          <a:p>
            <a:r>
              <a:rPr lang="en-US" sz="700" b="0" i="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0143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8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ontent with Caption" preserve="1">
  <p:cSld name="6_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2A8A6E-6F72-6994-0055-7936EDF02C58}"/>
              </a:ext>
            </a:extLst>
          </p:cNvPr>
          <p:cNvSpPr/>
          <p:nvPr userDrawn="1"/>
        </p:nvSpPr>
        <p:spPr>
          <a:xfrm>
            <a:off x="0" y="-411"/>
            <a:ext cx="12192000" cy="107342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81049" y="189942"/>
            <a:ext cx="10810875" cy="714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bg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81050" y="1263366"/>
            <a:ext cx="10810874" cy="4651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ts val="1800"/>
              <a:buChar char="•"/>
              <a:defRPr sz="1800">
                <a:solidFill>
                  <a:schemeClr val="tx1"/>
                </a:solidFill>
                <a:latin typeface="+mj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97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ontent with Caption" preserve="1" userDrawn="1">
  <p:cSld name="5_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2A8A6E-6F72-6994-0055-7936EDF02C58}"/>
              </a:ext>
            </a:extLst>
          </p:cNvPr>
          <p:cNvSpPr/>
          <p:nvPr userDrawn="1"/>
        </p:nvSpPr>
        <p:spPr>
          <a:xfrm>
            <a:off x="0" y="-411"/>
            <a:ext cx="12192000" cy="1073423"/>
          </a:xfrm>
          <a:prstGeom prst="rect">
            <a:avLst/>
          </a:prstGeom>
          <a:gradFill>
            <a:gsLst>
              <a:gs pos="2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81049" y="189942"/>
            <a:ext cx="10810875" cy="714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>
                <a:solidFill>
                  <a:schemeClr val="bg1"/>
                </a:solidFill>
                <a:latin typeface="Arial (Headings)"/>
                <a:ea typeface="Arial (Headings)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4B8EA-9F7F-DBA1-2F62-4B297AFC991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1050" y="1352550"/>
            <a:ext cx="10810875" cy="455295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2785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Part Header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22DE3-73F6-A66E-48C5-3E1D6CBFD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447" y="1322974"/>
            <a:ext cx="5625353" cy="4853989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CAD19-C3B8-8F8E-359A-C48A55CDC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322974"/>
            <a:ext cx="5625353" cy="4853989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entagon 5">
            <a:extLst>
              <a:ext uri="{FF2B5EF4-FFF2-40B4-BE49-F238E27FC236}">
                <a16:creationId xmlns:a16="http://schemas.microsoft.com/office/drawing/2014/main" id="{E10B66B4-3BC4-C57A-D991-49C6E3B4B600}"/>
              </a:ext>
            </a:extLst>
          </p:cNvPr>
          <p:cNvSpPr/>
          <p:nvPr userDrawn="1"/>
        </p:nvSpPr>
        <p:spPr>
          <a:xfrm>
            <a:off x="0" y="308594"/>
            <a:ext cx="4470400" cy="859117"/>
          </a:xfrm>
          <a:prstGeom prst="homePlate">
            <a:avLst/>
          </a:prstGeom>
          <a:gradFill>
            <a:gsLst>
              <a:gs pos="5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latin typeface="Arial (Headings)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C75C7-249D-D8F3-5CCB-D4C3BE0ED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448" y="365126"/>
            <a:ext cx="3653678" cy="822544"/>
          </a:xfrm>
        </p:spPr>
        <p:txBody>
          <a:bodyPr>
            <a:noAutofit/>
          </a:bodyPr>
          <a:lstStyle>
            <a:lvl1pPr>
              <a:defRPr sz="2800" b="1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D4B2A2-F284-CD9F-86D6-8BD5DF1C3EBE}"/>
              </a:ext>
            </a:extLst>
          </p:cNvPr>
          <p:cNvSpPr txBox="1">
            <a:spLocks/>
          </p:cNvSpPr>
          <p:nvPr userDrawn="1"/>
        </p:nvSpPr>
        <p:spPr>
          <a:xfrm>
            <a:off x="4470399" y="365126"/>
            <a:ext cx="7519917" cy="822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000" b="1" i="0" u="none" strike="noStrike" cap="none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>
                <a:latin typeface="Arial (Headings)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84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 Header and 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22DE3-73F6-A66E-48C5-3E1D6CBFD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683" y="1282262"/>
            <a:ext cx="3752088" cy="484419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AEE0539-6790-01E9-81BA-99F73154C06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219956" y="1282262"/>
            <a:ext cx="3752088" cy="484419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C384898-4CB2-7344-4F39-CD9336DA7CF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38229" y="1282262"/>
            <a:ext cx="3752088" cy="484419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0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800"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sz="1600"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220F77C-EA88-283B-0770-AC849D81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399" y="365126"/>
            <a:ext cx="7519917" cy="822544"/>
          </a:xfrm>
        </p:spPr>
        <p:txBody>
          <a:bodyPr>
            <a:normAutofit/>
          </a:bodyPr>
          <a:lstStyle>
            <a:lvl1pPr>
              <a:defRPr sz="3200" b="1" i="0">
                <a:solidFill>
                  <a:schemeClr val="tx1"/>
                </a:solidFill>
                <a:latin typeface="Arial (Headings)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entagon 5">
            <a:extLst>
              <a:ext uri="{FF2B5EF4-FFF2-40B4-BE49-F238E27FC236}">
                <a16:creationId xmlns:a16="http://schemas.microsoft.com/office/drawing/2014/main" id="{EA79CA0D-672C-961A-F146-A3E74BC75065}"/>
              </a:ext>
            </a:extLst>
          </p:cNvPr>
          <p:cNvSpPr/>
          <p:nvPr userDrawn="1"/>
        </p:nvSpPr>
        <p:spPr>
          <a:xfrm>
            <a:off x="0" y="308594"/>
            <a:ext cx="4470400" cy="859117"/>
          </a:xfrm>
          <a:prstGeom prst="homePlate">
            <a:avLst/>
          </a:prstGeom>
          <a:gradFill>
            <a:gsLst>
              <a:gs pos="5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13B12E-32EC-4366-8BA9-04CD1CF536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1613" y="381000"/>
            <a:ext cx="3752850" cy="730250"/>
          </a:xfrm>
        </p:spPr>
        <p:txBody>
          <a:bodyPr anchor="ctr"/>
          <a:lstStyle>
            <a:lvl1pPr marL="50800" indent="0">
              <a:buNone/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692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t Header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>
            <a:extLst>
              <a:ext uri="{FF2B5EF4-FFF2-40B4-BE49-F238E27FC236}">
                <a16:creationId xmlns:a16="http://schemas.microsoft.com/office/drawing/2014/main" id="{081CC295-6B7C-0177-95A6-42422003417D}"/>
              </a:ext>
            </a:extLst>
          </p:cNvPr>
          <p:cNvSpPr/>
          <p:nvPr userDrawn="1"/>
        </p:nvSpPr>
        <p:spPr>
          <a:xfrm>
            <a:off x="-1" y="308594"/>
            <a:ext cx="7263925" cy="859117"/>
          </a:xfrm>
          <a:prstGeom prst="homePlate">
            <a:avLst/>
          </a:prstGeom>
          <a:gradFill>
            <a:gsLst>
              <a:gs pos="5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96E380F-C06B-C90C-42F3-7865F75337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6400" y="533400"/>
            <a:ext cx="5404740" cy="378929"/>
          </a:xfrm>
        </p:spPr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1A6649-E877-0B71-76DD-8DF271F5C92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2800" y="1295400"/>
            <a:ext cx="10534649" cy="4610100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457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eader, Two Subhead,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82F47B2-8C55-AF12-2955-3BAC8CBB7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2413000"/>
            <a:ext cx="4908550" cy="325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081CC295-6B7C-0177-95A6-42422003417D}"/>
              </a:ext>
            </a:extLst>
          </p:cNvPr>
          <p:cNvSpPr/>
          <p:nvPr userDrawn="1"/>
        </p:nvSpPr>
        <p:spPr>
          <a:xfrm>
            <a:off x="0" y="308594"/>
            <a:ext cx="4470400" cy="859117"/>
          </a:xfrm>
          <a:prstGeom prst="homePlate">
            <a:avLst/>
          </a:prstGeom>
          <a:gradFill>
            <a:gsLst>
              <a:gs pos="5000">
                <a:schemeClr val="bg2"/>
              </a:gs>
              <a:gs pos="86000">
                <a:schemeClr val="tx2"/>
              </a:gs>
              <a:gs pos="100000">
                <a:schemeClr val="tx2"/>
              </a:gs>
              <a:gs pos="95000">
                <a:schemeClr val="tx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1A2FF-A23A-64D2-3FF5-4793310EF21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38900" y="2413000"/>
            <a:ext cx="4908550" cy="325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FC6E08-871E-1E06-BFCB-0F3B208B0475}"/>
              </a:ext>
            </a:extLst>
          </p:cNvPr>
          <p:cNvSpPr/>
          <p:nvPr userDrawn="1"/>
        </p:nvSpPr>
        <p:spPr>
          <a:xfrm>
            <a:off x="830891" y="1701800"/>
            <a:ext cx="4908550" cy="4270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2880" rtlCol="0" anchor="ctr"/>
          <a:lstStyle/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E9EF2C-82CA-F92F-AD63-C2EBCBB1C155}"/>
              </a:ext>
            </a:extLst>
          </p:cNvPr>
          <p:cNvSpPr/>
          <p:nvPr userDrawn="1"/>
        </p:nvSpPr>
        <p:spPr>
          <a:xfrm>
            <a:off x="6430274" y="1701800"/>
            <a:ext cx="4908550" cy="4270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2880" rtlCol="0" anchor="ctr"/>
          <a:lstStyle/>
          <a:p>
            <a:pPr marL="0" marR="0" lvl="0" indent="0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96E380F-C06B-C90C-42F3-7865F75337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6400" y="533400"/>
            <a:ext cx="3657600" cy="378929"/>
          </a:xfrm>
        </p:spPr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8EA3ACE-9546-5572-7605-B2EA7EF6C2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6800" y="1752339"/>
            <a:ext cx="3657600" cy="325967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7D882E3-9B0B-BC51-6447-B2F007BA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0" y="514614"/>
            <a:ext cx="6470649" cy="447074"/>
          </a:xfrm>
        </p:spPr>
        <p:txBody>
          <a:bodyPr anchor="ctr">
            <a:noAutofit/>
          </a:bodyPr>
          <a:lstStyle>
            <a:lvl1pPr algn="l">
              <a:defRPr sz="3200" b="1" i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532D4B0C-CA04-74CD-AA9B-D4F924C790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54800" y="1753444"/>
            <a:ext cx="3657600" cy="325967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34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37D9460-A95C-B554-EB98-6881EBA33004}"/>
              </a:ext>
            </a:extLst>
          </p:cNvPr>
          <p:cNvSpPr txBox="1">
            <a:spLocks/>
          </p:cNvSpPr>
          <p:nvPr userDrawn="1"/>
        </p:nvSpPr>
        <p:spPr>
          <a:xfrm>
            <a:off x="92765" y="6525315"/>
            <a:ext cx="49911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b="0" i="0" dirty="0">
                <a:solidFill>
                  <a:schemeClr val="tx1"/>
                </a:solidFill>
                <a:latin typeface="+mn-lt"/>
              </a:rPr>
              <a:t>©️ 2024 Pulmonx Corporation | MMA</a:t>
            </a:r>
            <a:r>
              <a:rPr lang="en-US" sz="7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7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EUR-EN-1302-v2</a:t>
            </a:r>
            <a:endParaRPr lang="en-US" sz="700" b="0" i="0" dirty="0">
              <a:latin typeface="+mn-lt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09D8DD0-5909-4302-E49C-BB7E756318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rcRect t="28865" b="24665"/>
          <a:stretch/>
        </p:blipFill>
        <p:spPr>
          <a:xfrm>
            <a:off x="9553575" y="5966789"/>
            <a:ext cx="2481882" cy="891211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22983C-94BA-7E5E-CD10-52CF8C9BA988}"/>
              </a:ext>
            </a:extLst>
          </p:cNvPr>
          <p:cNvSpPr txBox="1">
            <a:spLocks/>
          </p:cNvSpPr>
          <p:nvPr userDrawn="1"/>
        </p:nvSpPr>
        <p:spPr>
          <a:xfrm>
            <a:off x="11622622" y="6424864"/>
            <a:ext cx="51222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z="1600" b="0" i="0" smtClean="0">
                <a:solidFill>
                  <a:schemeClr val="bg2"/>
                </a:solidFill>
                <a:latin typeface="+mn-lt"/>
              </a:rPr>
              <a:pPr/>
              <a:t>‹#›</a:t>
            </a:fld>
            <a:endParaRPr lang="en-US" sz="1600" b="0" i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77458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702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06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 (Headings)"/>
          <a:ea typeface="Calibri" panose="020F0502020204030204" pitchFamily="34" charset="0"/>
          <a:cs typeface="Aharoni" panose="02010803020104030203" pitchFamily="2" charset="-79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600"/>
        </a:spcBef>
        <a:spcAft>
          <a:spcPts val="60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 (Headings)"/>
          <a:ea typeface="Arial (Headings)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7E4F94EB-1CF3-A4ED-73E7-8EF16972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0" y="2136915"/>
            <a:ext cx="4435915" cy="1526071"/>
          </a:xfrm>
        </p:spPr>
        <p:txBody>
          <a:bodyPr anchor="t">
            <a:normAutofit fontScale="90000"/>
          </a:bodyPr>
          <a:lstStyle/>
          <a:p>
            <a:r>
              <a:rPr lang="fr-FR" sz="3600" dirty="0"/>
              <a:t>VCR </a:t>
            </a:r>
            <a:br>
              <a:rPr lang="fr-FR" sz="3600" dirty="0"/>
            </a:br>
            <a:r>
              <a:rPr lang="fr-FR" sz="3600" dirty="0"/>
              <a:t>Case </a:t>
            </a:r>
            <a:r>
              <a:rPr lang="fr-FR" sz="3600" dirty="0" err="1"/>
              <a:t>Submission</a:t>
            </a:r>
            <a:r>
              <a:rPr lang="fr-FR" sz="3600" dirty="0"/>
              <a:t> </a:t>
            </a:r>
            <a:br>
              <a:rPr lang="fr-FR" sz="3600" dirty="0"/>
            </a:br>
            <a:r>
              <a:rPr lang="fr-FR" sz="3600" dirty="0"/>
              <a:t>Template</a:t>
            </a:r>
          </a:p>
        </p:txBody>
      </p:sp>
      <p:pic>
        <p:nvPicPr>
          <p:cNvPr id="14" name="Picture 13" descr="A logo of a company&#10;&#10;Description automatically generated">
            <a:extLst>
              <a:ext uri="{FF2B5EF4-FFF2-40B4-BE49-F238E27FC236}">
                <a16:creationId xmlns:a16="http://schemas.microsoft.com/office/drawing/2014/main" id="{961D3563-CCC9-C06C-D883-0AE182AF9C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757" y="4653787"/>
            <a:ext cx="3302000" cy="125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6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medical history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B48C381-5884-40C3-852E-20048940A4B3}"/>
              </a:ext>
            </a:extLst>
          </p:cNvPr>
          <p:cNvGraphicFramePr>
            <a:graphicFrameLocks noGrp="1"/>
          </p:cNvGraphicFramePr>
          <p:nvPr/>
        </p:nvGraphicFramePr>
        <p:xfrm>
          <a:off x="781048" y="1604009"/>
          <a:ext cx="10369551" cy="2433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70252">
                  <a:extLst>
                    <a:ext uri="{9D8B030D-6E8A-4147-A177-3AD203B41FA5}">
                      <a16:colId xmlns:a16="http://schemas.microsoft.com/office/drawing/2014/main" val="755363181"/>
                    </a:ext>
                  </a:extLst>
                </a:gridCol>
                <a:gridCol w="7099299">
                  <a:extLst>
                    <a:ext uri="{9D8B030D-6E8A-4147-A177-3AD203B41FA5}">
                      <a16:colId xmlns:a16="http://schemas.microsoft.com/office/drawing/2014/main" val="37142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3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3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 (do not include if &gt;89)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Smoking history (pack-years)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0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Impact of emphysema on patient quality of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17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Baseline | PFT, 6MWD, and oxygen usage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EE21087-3515-4DBE-8BC3-7466F458E945}"/>
              </a:ext>
            </a:extLst>
          </p:cNvPr>
          <p:cNvGraphicFramePr>
            <a:graphicFrameLocks noGrp="1"/>
          </p:cNvGraphicFramePr>
          <p:nvPr/>
        </p:nvGraphicFramePr>
        <p:xfrm>
          <a:off x="781048" y="1604009"/>
          <a:ext cx="10191751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81352">
                  <a:extLst>
                    <a:ext uri="{9D8B030D-6E8A-4147-A177-3AD203B41FA5}">
                      <a16:colId xmlns:a16="http://schemas.microsoft.com/office/drawing/2014/main" val="755363181"/>
                    </a:ext>
                  </a:extLst>
                </a:gridCol>
                <a:gridCol w="7010399">
                  <a:extLst>
                    <a:ext uri="{9D8B030D-6E8A-4147-A177-3AD203B41FA5}">
                      <a16:colId xmlns:a16="http://schemas.microsoft.com/office/drawing/2014/main" val="37142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3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FEV1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3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RV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TLC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DLCO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0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6MWD (meters)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3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SGRQ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3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Oxygen Usage (L/day)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1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09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Follow-up | PFT, 6MWD, and oxygen usage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EE21087-3515-4DBE-8BC3-7466F458E945}"/>
              </a:ext>
            </a:extLst>
          </p:cNvPr>
          <p:cNvGraphicFramePr>
            <a:graphicFrameLocks noGrp="1"/>
          </p:cNvGraphicFramePr>
          <p:nvPr/>
        </p:nvGraphicFramePr>
        <p:xfrm>
          <a:off x="781048" y="1604009"/>
          <a:ext cx="10191751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81352">
                  <a:extLst>
                    <a:ext uri="{9D8B030D-6E8A-4147-A177-3AD203B41FA5}">
                      <a16:colId xmlns:a16="http://schemas.microsoft.com/office/drawing/2014/main" val="755363181"/>
                    </a:ext>
                  </a:extLst>
                </a:gridCol>
                <a:gridCol w="7010399">
                  <a:extLst>
                    <a:ext uri="{9D8B030D-6E8A-4147-A177-3AD203B41FA5}">
                      <a16:colId xmlns:a16="http://schemas.microsoft.com/office/drawing/2014/main" val="37142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3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FEV1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3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RV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TLC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DLCO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0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6MWD (meters)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3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SGRQ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3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Oxygen Usage (L/day)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1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18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D0D7-EB9F-4186-97D8-6415465E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| CT Scan (or Chest X-ray)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848613-4ECF-3E59-6743-44CFE96DB80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2E5660-83E6-4949-8B94-1BAD00F3CC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|  </a:t>
            </a:r>
            <a:fld id="{DA7F50B1-A6AB-46BF-B212-2F6C878F39C1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E9618-CA40-4707-9770-C09A4A7BAA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2023 Pulmonx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07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D0D7-EB9F-4186-97D8-6415465E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| CT Scan (or Chest X-ray)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848613-4ECF-3E59-6743-44CFE96DB80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2E5660-83E6-4949-8B94-1BAD00F3CC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|  </a:t>
            </a:r>
            <a:fld id="{DA7F50B1-A6AB-46BF-B212-2F6C878F39C1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E9618-CA40-4707-9770-C09A4A7BAA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2023 Pulmonx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14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D45-C7CB-403A-AC94-468DBB7C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StratX Report / StratX Post Report Treatment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30B49F-B2EC-F94E-8A15-7376FEDE7CD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14DAA8-01F9-4608-9F33-5C36223531A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|  </a:t>
            </a:r>
            <a:fld id="{DA7F50B1-A6AB-46BF-B212-2F6C878F39C1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11237-4B9E-477C-8EDB-29B8A24D2C0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2023 Pulmonx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5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Perfusion scan (images and numeric data)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C37557-6844-05F8-83D2-B27E728FC4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724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Chartis</a:t>
            </a:r>
            <a:r>
              <a:rPr lang="en-US" baseline="30000" dirty="0"/>
              <a:t>®</a:t>
            </a:r>
            <a:r>
              <a:rPr lang="en-US" dirty="0"/>
              <a:t> System Measurement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C37557-6844-05F8-83D2-B27E728FC4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84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99F3E-C8A0-4312-BF71-A6C81368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Checklist: case information to provide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6A93-D068-4A13-B4BB-3A39BEADA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Do not include any Protected Health Information (PHI)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8C3FBA-E01A-49F0-9B1B-B32768471808}"/>
              </a:ext>
            </a:extLst>
          </p:cNvPr>
          <p:cNvSpPr txBox="1"/>
          <p:nvPr/>
        </p:nvSpPr>
        <p:spPr>
          <a:xfrm>
            <a:off x="781049" y="2158035"/>
            <a:ext cx="4260851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Native patient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Patient medical history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PFT, 6MWD, and oxygen usage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CT scan (or Chest X-ray)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StratX</a:t>
            </a:r>
            <a:r>
              <a:rPr lang="en-US" baseline="30000" dirty="0"/>
              <a:t>® </a:t>
            </a:r>
            <a:r>
              <a:rPr lang="en-US" dirty="0"/>
              <a:t>Report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Perfusion scan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A9D63-3C6C-4930-9019-5FF35A33CDC4}"/>
              </a:ext>
            </a:extLst>
          </p:cNvPr>
          <p:cNvSpPr txBox="1"/>
          <p:nvPr/>
        </p:nvSpPr>
        <p:spPr>
          <a:xfrm>
            <a:off x="5405388" y="2158035"/>
            <a:ext cx="6329412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Outcome review</a:t>
            </a:r>
          </a:p>
          <a:p>
            <a:endParaRPr lang="en-US" b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Patient medical history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Baseline and follow-up data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exercise capacity / 6MWD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oxygen usage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CT scan (or Chest X-ray)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StratX Report and/or StratX Post Treatment Report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Perfusion scan</a:t>
            </a:r>
          </a:p>
        </p:txBody>
      </p:sp>
    </p:spTree>
    <p:extLst>
      <p:ext uri="{BB962C8B-B14F-4D97-AF65-F5344CB8AC3E}">
        <p14:creationId xmlns:p14="http://schemas.microsoft.com/office/powerpoint/2010/main" val="77597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9F27-98B2-4047-BC75-8202ABFA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Case Submission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0274AD5-4801-B1F8-E314-243795334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80364" y="1526381"/>
            <a:ext cx="6192860" cy="48736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Physician Name, MD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Title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Institution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77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medical history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B48C381-5884-40C3-852E-20048940A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999415"/>
              </p:ext>
            </p:extLst>
          </p:nvPr>
        </p:nvGraphicFramePr>
        <p:xfrm>
          <a:off x="781048" y="1604009"/>
          <a:ext cx="10369551" cy="2433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70252">
                  <a:extLst>
                    <a:ext uri="{9D8B030D-6E8A-4147-A177-3AD203B41FA5}">
                      <a16:colId xmlns:a16="http://schemas.microsoft.com/office/drawing/2014/main" val="755363181"/>
                    </a:ext>
                  </a:extLst>
                </a:gridCol>
                <a:gridCol w="7099299">
                  <a:extLst>
                    <a:ext uri="{9D8B030D-6E8A-4147-A177-3AD203B41FA5}">
                      <a16:colId xmlns:a16="http://schemas.microsoft.com/office/drawing/2014/main" val="37142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3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3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Age (do not include if &gt;89)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Smoking history (pack-years)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0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Impact of emphysema on patient quality of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8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PFT, 6MWD, and oxygen usage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EE21087-3515-4DBE-8BC3-7466F458E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875042"/>
              </p:ext>
            </p:extLst>
          </p:nvPr>
        </p:nvGraphicFramePr>
        <p:xfrm>
          <a:off x="781048" y="1604009"/>
          <a:ext cx="10191751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81352">
                  <a:extLst>
                    <a:ext uri="{9D8B030D-6E8A-4147-A177-3AD203B41FA5}">
                      <a16:colId xmlns:a16="http://schemas.microsoft.com/office/drawing/2014/main" val="755363181"/>
                    </a:ext>
                  </a:extLst>
                </a:gridCol>
                <a:gridCol w="7010399">
                  <a:extLst>
                    <a:ext uri="{9D8B030D-6E8A-4147-A177-3AD203B41FA5}">
                      <a16:colId xmlns:a16="http://schemas.microsoft.com/office/drawing/2014/main" val="371427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73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FEV1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3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RV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4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TLC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4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DLCO (% predicted)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0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6MWD (meters)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3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SGRQ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53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Oxygen Usage (L/day)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917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18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D0D7-EB9F-4186-97D8-6415465E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 Scan (or Chest X-ray)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848613-4ECF-3E59-6743-44CFE96DB80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2E5660-83E6-4949-8B94-1BAD00F3CC1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|  </a:t>
            </a:r>
            <a:fld id="{DA7F50B1-A6AB-46BF-B212-2F6C878F39C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E9618-CA40-4707-9770-C09A4A7BAA53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2023 Pulmonx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7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D45-C7CB-403A-AC94-468DBB7C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StratX</a:t>
            </a:r>
            <a:r>
              <a:rPr lang="en-US" baseline="30000" dirty="0"/>
              <a:t>®</a:t>
            </a:r>
            <a:r>
              <a:rPr lang="en-US" dirty="0"/>
              <a:t> Report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30B49F-B2EC-F94E-8A15-7376FEDE7CD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14DAA8-01F9-4608-9F33-5C36223531A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00800"/>
            <a:ext cx="27432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|  </a:t>
            </a:r>
            <a:fld id="{DA7F50B1-A6AB-46BF-B212-2F6C878F39C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11237-4B9E-477C-8EDB-29B8A24D2C0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© 2023 Pulmonx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0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43FF-C3C0-4E3E-8771-2B730392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Perfusion scan (images and numeric data)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C37557-6844-05F8-83D2-B27E728FC4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11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9F27-98B2-4047-BC75-8202ABFA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Outcome review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0274AD5-4801-B1F8-E314-243795334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80364" y="1526381"/>
            <a:ext cx="6192860" cy="48736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Physician Name, MD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Title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Institution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0415328"/>
      </p:ext>
    </p:extLst>
  </p:cSld>
  <p:clrMapOvr>
    <a:masterClrMapping/>
  </p:clrMapOvr>
</p:sld>
</file>

<file path=ppt/theme/theme1.xml><?xml version="1.0" encoding="utf-8"?>
<a:theme xmlns:a="http://schemas.openxmlformats.org/drawingml/2006/main" name="Pulmonx-Theme">
  <a:themeElements>
    <a:clrScheme name="PulmonX Color Scheme">
      <a:dk1>
        <a:srgbClr val="000000"/>
      </a:dk1>
      <a:lt1>
        <a:srgbClr val="FFFFFF"/>
      </a:lt1>
      <a:dk2>
        <a:srgbClr val="4F2C7F"/>
      </a:dk2>
      <a:lt2>
        <a:srgbClr val="2C95B3"/>
      </a:lt2>
      <a:accent1>
        <a:srgbClr val="74AA4E"/>
      </a:accent1>
      <a:accent2>
        <a:srgbClr val="C5DC6F"/>
      </a:accent2>
      <a:accent3>
        <a:srgbClr val="6DA8C0"/>
      </a:accent3>
      <a:accent4>
        <a:srgbClr val="8E7DB3"/>
      </a:accent4>
      <a:accent5>
        <a:srgbClr val="B7CE9D"/>
      </a:accent5>
      <a:accent6>
        <a:srgbClr val="685199"/>
      </a:accent6>
      <a:hlink>
        <a:srgbClr val="4F2C7F"/>
      </a:hlink>
      <a:folHlink>
        <a:srgbClr val="C5DC6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lmonx-Theme" id="{A10F04AA-724A-45D1-9D66-D5D458265618}" vid="{343ABBC4-0B8D-4579-B057-2619A1382C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23fb9f9-8754-410f-9be8-76b3a9b6fe0b">
      <UserInfo>
        <DisplayName>Iva Tcolova</DisplayName>
        <AccountId>18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946D0922C7C4DAD0319C6C2A5545A" ma:contentTypeVersion="15" ma:contentTypeDescription="Create a new document." ma:contentTypeScope="" ma:versionID="6b58d50b4350a87a87f8e705605e6165">
  <xsd:schema xmlns:xsd="http://www.w3.org/2001/XMLSchema" xmlns:xs="http://www.w3.org/2001/XMLSchema" xmlns:p="http://schemas.microsoft.com/office/2006/metadata/properties" xmlns:ns2="ec317dc9-7a25-43bb-8187-daecc6b29b9c" xmlns:ns3="d23fb9f9-8754-410f-9be8-76b3a9b6fe0b" targetNamespace="http://schemas.microsoft.com/office/2006/metadata/properties" ma:root="true" ma:fieldsID="9858c59a803fa1bfb757beeb8764a619" ns2:_="" ns3:_="">
    <xsd:import namespace="ec317dc9-7a25-43bb-8187-daecc6b29b9c"/>
    <xsd:import namespace="d23fb9f9-8754-410f-9be8-76b3a9b6fe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17dc9-7a25-43bb-8187-daecc6b29b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fb9f9-8754-410f-9be8-76b3a9b6fe0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22A409-A661-484E-9501-45EFB44B23FB}">
  <ds:schemaRefs>
    <ds:schemaRef ds:uri="2d18aa13-626c-4e06-a6a7-424391acd5e0"/>
    <ds:schemaRef ds:uri="a6d55ed8-b55c-4fb9-9992-a26364cdddd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d23fb9f9-8754-410f-9be8-76b3a9b6fe0b"/>
  </ds:schemaRefs>
</ds:datastoreItem>
</file>

<file path=customXml/itemProps2.xml><?xml version="1.0" encoding="utf-8"?>
<ds:datastoreItem xmlns:ds="http://schemas.openxmlformats.org/officeDocument/2006/customXml" ds:itemID="{9D72216F-1B33-4F23-B683-54ECB08E1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317dc9-7a25-43bb-8187-daecc6b29b9c"/>
    <ds:schemaRef ds:uri="d23fb9f9-8754-410f-9be8-76b3a9b6fe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8EF229-587A-4F54-8393-781DC6FFA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8112</TotalTime>
  <Words>356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(Headings)</vt:lpstr>
      <vt:lpstr>Calibri</vt:lpstr>
      <vt:lpstr>Wingdings</vt:lpstr>
      <vt:lpstr>Pulmonx-Theme</vt:lpstr>
      <vt:lpstr>VCR  Case Submission  Template</vt:lpstr>
      <vt:lpstr>Checklist: case information to provide</vt:lpstr>
      <vt:lpstr>Case Submission</vt:lpstr>
      <vt:lpstr>Patient medical history</vt:lpstr>
      <vt:lpstr>PFT, 6MWD, and oxygen usage</vt:lpstr>
      <vt:lpstr>CT Scan (or Chest X-ray)</vt:lpstr>
      <vt:lpstr>StratX® Report</vt:lpstr>
      <vt:lpstr>Perfusion scan (images and numeric data)</vt:lpstr>
      <vt:lpstr>Outcome review</vt:lpstr>
      <vt:lpstr>Patient medical history</vt:lpstr>
      <vt:lpstr>Baseline | PFT, 6MWD, and oxygen usage</vt:lpstr>
      <vt:lpstr>Follow-up | PFT, 6MWD, and oxygen usage</vt:lpstr>
      <vt:lpstr>Baseline | CT Scan (or Chest X-ray)</vt:lpstr>
      <vt:lpstr>Follow-up | CT Scan (or Chest X-ray)</vt:lpstr>
      <vt:lpstr>StratX Report / StratX Post Report Treatment</vt:lpstr>
      <vt:lpstr>Perfusion scan (images and numeric data)</vt:lpstr>
      <vt:lpstr>Chartis® System Measurement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Powerpoint</dc:title>
  <dc:creator>Karen Vance</dc:creator>
  <cp:lastModifiedBy>Carine Huguel</cp:lastModifiedBy>
  <cp:revision>8</cp:revision>
  <dcterms:created xsi:type="dcterms:W3CDTF">2023-08-18T12:23:11Z</dcterms:created>
  <dcterms:modified xsi:type="dcterms:W3CDTF">2024-05-24T07:34:29Z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0x010100FBD57EBFB5AB8642A4391F325E06A51A</vt:lpwstr>
  </property>
  <property fmtid="{D5CDD505-2E9C-101B-9397-08002B2CF9AE}" pid="3" name="MediaServiceImageTags">
    <vt:lpwstr/>
  </property>
</Properties>
</file>